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12192000"/>
  <p:embeddedFontLst>
    <p:embeddedFont>
      <p:font typeface="MiSans" panose="020B0604020202020204" charset="-122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16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5.jp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25.jp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62430" y="1834515"/>
            <a:ext cx="8980805" cy="837009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Securing the Future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9963150" y="401955"/>
            <a:ext cx="1825549" cy="21469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279" y="1045210"/>
            <a:ext cx="412076" cy="38017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591820" y="3595370"/>
            <a:ext cx="1603231" cy="2225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7" y="4262027"/>
            <a:ext cx="361893" cy="39400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3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4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6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7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9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3345" y="769620"/>
            <a:ext cx="635000" cy="120586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68585" y="4874260"/>
            <a:ext cx="635000" cy="1205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455" y="1353820"/>
            <a:ext cx="3598545" cy="30797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515" y="1353185"/>
            <a:ext cx="3569970" cy="30803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53185"/>
            <a:ext cx="3598545" cy="30797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63086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Policing Maps Risks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8:25-d2r9fq9e3tpg8rchv4n0.jpg"/>
          <p:cNvPicPr>
            <a:picLocks noChangeAspect="1"/>
          </p:cNvPicPr>
          <p:nvPr/>
        </p:nvPicPr>
        <p:blipFill>
          <a:blip r:embed="rId5"/>
          <a:srcRect l="-909" t="57034" r="909" b="24765"/>
          <a:stretch/>
        </p:blipFill>
        <p:spPr>
          <a:xfrm>
            <a:off x="655955" y="4432935"/>
            <a:ext cx="10901045" cy="1946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863205" y="812800"/>
            <a:ext cx="3734435" cy="29972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486400"/>
            <a:ext cx="836930" cy="84201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907166" y="155981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Historical Data Analysis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831009" y="186759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analyze historical incident data, weather patterns, and event calendars to forecast potential security threats and crime hotspots.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27759" y="155981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Deployment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451602" y="186759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teams can proactively deploy resources to high-risk areas based on AI predictions, preventing incidents before they occur.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08397" y="155981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Adjustments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032240" y="186759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systems continuously update risk maps in real time, allowing security personnel to adjust their strategies dynamically as conditions change.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92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Drones Patrol Wide Perimeters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9679940" y="14605"/>
            <a:ext cx="1010285" cy="236156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8:06-d2r9flhe3tpg8rchv4hg.jpg"/>
          <p:cNvPicPr>
            <a:picLocks noChangeAspect="1"/>
          </p:cNvPicPr>
          <p:nvPr/>
        </p:nvPicPr>
        <p:blipFill>
          <a:blip r:embed="rId5"/>
          <a:srcRect l="8548" t="8185" r="31599" b="12919"/>
          <a:stretch/>
        </p:blipFill>
        <p:spPr>
          <a:xfrm>
            <a:off x="678180" y="2211705"/>
            <a:ext cx="2818765" cy="377317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35" y="2212340"/>
            <a:ext cx="201295" cy="11880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" y="4592320"/>
            <a:ext cx="208915" cy="123380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3799205" y="2211705"/>
            <a:ext cx="75660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Drones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3680460" y="2519045"/>
            <a:ext cx="815149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drones equipped with thermal cameras and object tracking can patrol large areas, providing continuous surveillance without human intervention.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3799205" y="4506595"/>
            <a:ext cx="75660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Cost-Effective Security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3680460" y="4865370"/>
            <a:ext cx="81527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drones for security patrols can be more cost-effective than traditional methods, reducing the need for extensive human patrols and lowering operational costs.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Cyber AI Shields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30830" y="2400300"/>
            <a:ext cx="6033135" cy="305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716280"/>
            <a:ext cx="109886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IDS Learns Network Baselines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6970" y="1662430"/>
            <a:ext cx="2235200" cy="17792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885" y="1663700"/>
            <a:ext cx="2235835" cy="177863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84590" y="1662430"/>
            <a:ext cx="2235200" cy="1779270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981264" y="1825759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2"/>
          <p:cNvSpPr/>
          <p:nvPr/>
        </p:nvSpPr>
        <p:spPr>
          <a:xfrm>
            <a:off x="1981264" y="1825759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401664" y="2464524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Baselines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81025" y="3556000"/>
            <a:ext cx="363410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IDS systems learn normal network behavior to detect anomalies, such as unusual data patterns or unauthorized access attempts, providing early threat detection.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5746179" y="1860645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5746179" y="1860645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166579" y="2486710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Ransomware Prevention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184650" y="3556000"/>
            <a:ext cx="363410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automatically isolate compromised devices and block malicious traffic, preventing ransomware from spreading and reducing the impact of cyber attacks.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9608884" y="182575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9608884" y="182575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9029284" y="2464524"/>
            <a:ext cx="1747413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Precise Alerts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896860" y="3556000"/>
            <a:ext cx="363410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precise and actionable alerts, guiding security teams to respond effectively to threats without being overwhelmed by false positives.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5" y="4077335"/>
            <a:ext cx="10633075" cy="19812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5" y="1745615"/>
            <a:ext cx="10633075" cy="19812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8:06-d2r9flhe3tpg8rchv4hg.jpg"/>
          <p:cNvPicPr>
            <a:picLocks noChangeAspect="1"/>
          </p:cNvPicPr>
          <p:nvPr/>
        </p:nvPicPr>
        <p:blipFill>
          <a:blip r:embed="rId5"/>
          <a:srcRect t="19610" b="19610"/>
          <a:stretch/>
        </p:blipFill>
        <p:spPr>
          <a:xfrm>
            <a:off x="968375" y="1889760"/>
            <a:ext cx="2818765" cy="17132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8:01-d2r9fk9e3tpg8rchv4dg.jpg"/>
          <p:cNvPicPr>
            <a:picLocks noChangeAspect="1"/>
          </p:cNvPicPr>
          <p:nvPr/>
        </p:nvPicPr>
        <p:blipFill>
          <a:blip r:embed="rId6"/>
          <a:srcRect t="19111" b="19111"/>
          <a:stretch/>
        </p:blipFill>
        <p:spPr>
          <a:xfrm>
            <a:off x="8406130" y="4192905"/>
            <a:ext cx="2757805" cy="17037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76580" y="867410"/>
            <a:ext cx="95758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 Analytics Catch Insiders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5630" y="1303655"/>
            <a:ext cx="1028700" cy="102870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70" y="3771900"/>
            <a:ext cx="1028700" cy="10287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75565" y="2576830"/>
            <a:ext cx="1383030" cy="27051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75565" y="4957445"/>
            <a:ext cx="1383030" cy="27051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1024553" y="160274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4163695" y="2073910"/>
            <a:ext cx="659193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Behavior Monitoring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4111625" y="2395220"/>
            <a:ext cx="705231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tracks user login times, file access, and badge swipes to detect unusual behavior that may indicate insider threats or account compromise.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7471093" y="407098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1062990" y="4389755"/>
            <a:ext cx="659193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Graded Alerts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986790" y="4734560"/>
            <a:ext cx="7052310" cy="10471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systems provide graded alerts based on the severity of detected anomalies, helping security teams prioritize their response efforts.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5-d2r9fg9e3tpg8rchv4c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" y="3713480"/>
            <a:ext cx="11041380" cy="25927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2-d2r9fkhe3tpg8rchv4eg.jpg"/>
          <p:cNvPicPr>
            <a:picLocks noChangeAspect="1"/>
          </p:cNvPicPr>
          <p:nvPr/>
        </p:nvPicPr>
        <p:blipFill>
          <a:blip r:embed="rId5">
            <a:alphaModFix amt="32000"/>
          </a:blip>
          <a:srcRect t="32569" b="32569"/>
          <a:stretch/>
        </p:blipFill>
        <p:spPr>
          <a:xfrm>
            <a:off x="702310" y="3714115"/>
            <a:ext cx="11041380" cy="2592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8:07-d2r9flpe3tpg8rchv4jg.jpg"/>
          <p:cNvPicPr>
            <a:picLocks noChangeAspect="1"/>
          </p:cNvPicPr>
          <p:nvPr/>
        </p:nvPicPr>
        <p:blipFill>
          <a:blip r:embed="rId6"/>
          <a:srcRect l="11713" r="11713"/>
          <a:stretch/>
        </p:blipFill>
        <p:spPr>
          <a:xfrm>
            <a:off x="7924801" y="1641644"/>
            <a:ext cx="3571874" cy="466372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SOAR Playbooks Auto-Respond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8:02-d2r9fkhe3tpg8rchv4eg.jpg"/>
          <p:cNvPicPr>
            <a:picLocks noChangeAspect="1"/>
          </p:cNvPicPr>
          <p:nvPr/>
        </p:nvPicPr>
        <p:blipFill>
          <a:blip r:embed="rId5">
            <a:alphaModFix amt="32000"/>
          </a:blip>
          <a:srcRect t="32569" b="32569"/>
          <a:stretch/>
        </p:blipFill>
        <p:spPr>
          <a:xfrm>
            <a:off x="702310" y="3714115"/>
            <a:ext cx="11041380" cy="259207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10895" y="1957070"/>
            <a:ext cx="62477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Incident Response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701996" y="2303826"/>
            <a:ext cx="677286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SOAR platforms use AI to run automated playbooks that block IPs, quarantine infected devices, and open tickets, reducing mean-time-to-contain and improving incident management.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Boosters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2E1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7-d2r9flpe3tpg8rchv4j0.jpg"/>
          <p:cNvPicPr>
            <a:picLocks noChangeAspect="1"/>
          </p:cNvPicPr>
          <p:nvPr/>
        </p:nvPicPr>
        <p:blipFill>
          <a:blip r:embed="rId4"/>
          <a:srcRect l="17297" r="17297"/>
          <a:stretch/>
        </p:blipFill>
        <p:spPr>
          <a:xfrm>
            <a:off x="760095" y="1689735"/>
            <a:ext cx="4711065" cy="47999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90455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Rosters Cut Labor Waste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5225415"/>
            <a:ext cx="1778635" cy="12642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794625" y="912495"/>
            <a:ext cx="3734435" cy="481965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2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359525" y="2058035"/>
            <a:ext cx="416369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Scheduling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787390" y="2390140"/>
            <a:ext cx="600011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aligns guard schedules with forecasted risk levels and historical incident data, ensuring optimal staffing levels and reducing overtime costs.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405880" y="4471035"/>
            <a:ext cx="416369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 Shift Management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833745" y="4803140"/>
            <a:ext cx="600011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 apps enable officers to swap shifts and manage schedules efficiently, improving workforce flexibility and job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11-d2r9fmpe3tpg8rchv4l0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12638" t="5848" r="12275" b="12863"/>
          <a:stretch/>
        </p:blipFill>
        <p:spPr>
          <a:xfrm>
            <a:off x="2540" y="-3810"/>
            <a:ext cx="1218946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8630" y="2687955"/>
            <a:ext cx="3734435" cy="1330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Auto-Reports Replace Typing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0330" y="2753360"/>
            <a:ext cx="3959225" cy="321183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58785" y="2748280"/>
            <a:ext cx="3948430" cy="321183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45" y="569595"/>
            <a:ext cx="11139170" cy="15113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8:06-d2r9flhe3tpg8rchv4hg.jpg"/>
          <p:cNvPicPr>
            <a:picLocks noChangeAspect="1"/>
          </p:cNvPicPr>
          <p:nvPr/>
        </p:nvPicPr>
        <p:blipFill>
          <a:blip r:embed="rId6"/>
          <a:srcRect t="19610" b="19610"/>
          <a:stretch/>
        </p:blipFill>
        <p:spPr>
          <a:xfrm>
            <a:off x="4215130" y="3916680"/>
            <a:ext cx="3747135" cy="242189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04480" y="569595"/>
            <a:ext cx="3734435" cy="48196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130" y="5486400"/>
            <a:ext cx="836930" cy="84201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892810" y="806450"/>
            <a:ext cx="906081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Voice-to-Text Transcription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775335" y="1195705"/>
            <a:ext cx="1024636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transcribes officer narratives and auto-populates incident reports, reducing the time spent on manual report writing.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812800" y="2885440"/>
            <a:ext cx="232219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Records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53207" y="352477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consistent and searchable incident records, facilitating faster insurance claims and more effective client reporting.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8765540" y="2874645"/>
            <a:ext cx="232219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Admin Workload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8605947" y="3513977"/>
            <a:ext cx="285934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reporting reduces the administrative burden on security teams, allowing them to focus on core security tasks.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24-d2r9fq1e3tpg8rchv4mg.jpg"/>
          <p:cNvPicPr>
            <a:picLocks noChangeAspect="1"/>
          </p:cNvPicPr>
          <p:nvPr/>
        </p:nvPicPr>
        <p:blipFill>
          <a:blip r:embed="rId4"/>
          <a:srcRect t="16233" b="16233"/>
          <a:stretch/>
        </p:blipFill>
        <p:spPr>
          <a:xfrm>
            <a:off x="6500631" y="-751"/>
            <a:ext cx="5691369" cy="68587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740283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Alerts Speed Reactions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60900" y="3539490"/>
            <a:ext cx="4224020" cy="54546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90" y="0"/>
            <a:ext cx="1477010" cy="14859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36600" y="2390140"/>
            <a:ext cx="585470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Notifications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95325" y="2777490"/>
            <a:ext cx="522224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sends real-time alerts to security personnel, ensuring they receive critical information immediately and can respond faster to incidents.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A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0" y="883285"/>
            <a:ext cx="2374900" cy="23749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10" y="883285"/>
            <a:ext cx="2374900" cy="23749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355" y="883285"/>
            <a:ext cx="2374900" cy="23749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310" y="3745865"/>
            <a:ext cx="2374900" cy="23749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70" y="3745865"/>
            <a:ext cx="2374900" cy="237490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85" y="4401185"/>
            <a:ext cx="1398905" cy="15062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331470" y="2970133"/>
            <a:ext cx="3098800" cy="129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1"/>
          <p:cNvSpPr/>
          <p:nvPr/>
        </p:nvSpPr>
        <p:spPr>
          <a:xfrm>
            <a:off x="4021138" y="132556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353435" y="1983740"/>
            <a:ext cx="196278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Security Landscape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6749098" y="132556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081395" y="1983740"/>
            <a:ext cx="196278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AI Sentries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9750743" y="132556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9083040" y="1983740"/>
            <a:ext cx="19627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Cyber AI Shields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5453698" y="418814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4785995" y="4846320"/>
            <a:ext cx="196278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Boosters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8181658" y="418814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7513955" y="4846320"/>
            <a:ext cx="19627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Wins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Wins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231005" y="2404745"/>
            <a:ext cx="4507865" cy="32118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Retail Chain Cuts Theft 25%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8-d2r9fm1e3tpg8rchv4kg.png"/>
          <p:cNvPicPr>
            <a:picLocks noChangeAspect="1"/>
          </p:cNvPicPr>
          <p:nvPr/>
        </p:nvPicPr>
        <p:blipFill>
          <a:blip r:embed="rId5"/>
          <a:srcRect b="52438"/>
          <a:stretch/>
        </p:blipFill>
        <p:spPr>
          <a:xfrm>
            <a:off x="785067" y="1948542"/>
            <a:ext cx="3616245" cy="20692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24-d2r9fq1e3tpg8rchv4mg.jpg"/>
          <p:cNvPicPr>
            <a:picLocks noChangeAspect="1"/>
          </p:cNvPicPr>
          <p:nvPr/>
        </p:nvPicPr>
        <p:blipFill>
          <a:blip r:embed="rId6"/>
          <a:srcRect t="33968" b="33968"/>
          <a:stretch/>
        </p:blipFill>
        <p:spPr>
          <a:xfrm>
            <a:off x="785067" y="4155993"/>
            <a:ext cx="3616245" cy="2069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460" y="1920240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674610" y="2393950"/>
            <a:ext cx="4507865" cy="321183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065" y="1909445"/>
            <a:ext cx="736600" cy="7366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794625" y="843915"/>
            <a:ext cx="3734435" cy="481965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6216333" y="206565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5217795" y="2760345"/>
            <a:ext cx="232219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Cameras in Retail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4879340" y="3450590"/>
            <a:ext cx="313944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national retail chain deployed AI cameras that match live faces against known shoplifter databases, resulting in a 25% reduction in thefts and improved security.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9659938" y="205486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8661400" y="2749550"/>
            <a:ext cx="2322195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Evidence Collection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8322945" y="3439795"/>
            <a:ext cx="313944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systems generate evidence packages, providing security teams with detailed incident reports that support more effective investigations.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867410"/>
            <a:ext cx="914654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HQ Blocks Unauthorized Entry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0185" y="2404745"/>
            <a:ext cx="4507865" cy="321183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2072640" y="1920240"/>
            <a:ext cx="736600" cy="7366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10965" y="2393950"/>
            <a:ext cx="4507865" cy="321183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5773420" y="1909445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86345" y="2400300"/>
            <a:ext cx="4507865" cy="321183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9448800" y="1915795"/>
            <a:ext cx="736600" cy="7366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6"/>
          <a:srcRect l="21" r="21"/>
          <a:stretch/>
        </p:blipFill>
        <p:spPr>
          <a:xfrm rot="16200000" flipH="1">
            <a:off x="10399395" y="414655"/>
            <a:ext cx="588010" cy="150622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2195513" y="206565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1009650" y="2760345"/>
            <a:ext cx="28600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Facial Recognition Turnstiles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037382" y="3450477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corporate campus replaced key-cards with facial recognition turnstiles, enhancing access control and preventing unauthorized entry.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5896293" y="205486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4710430" y="2749550"/>
            <a:ext cx="28600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Pre-Registration and Screening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738162" y="343968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links visitor pre-registration with watch-list screening, ensuring that only authorized individuals can enter the premises.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9571673" y="206121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8385810" y="2755900"/>
            <a:ext cx="28600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Logs for Compliance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413542" y="3446032"/>
            <a:ext cx="285934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audit logs that satisfy compliance requirements and reduce the need for after-hours guard overtime.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Roadmap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92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547370" y="1553210"/>
            <a:ext cx="11410315" cy="47028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3475" y="6981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 Pain Points First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825990" y="-101600"/>
            <a:ext cx="741045" cy="233934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39215" y="6071235"/>
            <a:ext cx="2035175" cy="1847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059045" y="6013450"/>
            <a:ext cx="2035175" cy="1847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692515" y="6045835"/>
            <a:ext cx="2035175" cy="18478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115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Current Operations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927100" y="2972435"/>
            <a:ext cx="334454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 an audit of current security operations to identify high-frequency, low-judgment tasks that AI can automate, such as patrol verification or report writing.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12945" y="2225040"/>
            <a:ext cx="29933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Rank ROI Potential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646930" y="2972435"/>
            <a:ext cx="334454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Rank identified tasks based on their ROI potential, ensuring that AI investments target areas that will provide the most significant benefits.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10220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Welcome Officer Feedback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244840" y="2972435"/>
            <a:ext cx="334454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Involve security officers in the planning process to ensure that AI solutions address their pain points and are welcomed rather than resisted.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40" y="2223770"/>
            <a:ext cx="8062595" cy="14249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040" y="4342130"/>
            <a:ext cx="8027035" cy="15513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3260" y="2014855"/>
            <a:ext cx="2235200" cy="17792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" y="4231005"/>
            <a:ext cx="2235835" cy="177863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4530" y="901700"/>
            <a:ext cx="1071816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Pick Scalable Secure Tools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875" y="717550"/>
            <a:ext cx="2109470" cy="10287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1507554" y="21781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1507554" y="21781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927954" y="2816949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On-Prem Options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3524885" y="2406650"/>
            <a:ext cx="762825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vendors offering on-premises options to ensure data security and compliance with privacy regulations.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1507554" y="4427950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1507554" y="4427950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927954" y="5054015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Integration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524885" y="4547870"/>
            <a:ext cx="762825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AI tools that integrate seamlessly with existing security systems, such as radios, VMS, and guard-tour platforms, to maximize ROI.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3000"/>
          </a:blip>
          <a:srcRect t="26764" b="26764"/>
          <a:stretch/>
        </p:blipFill>
        <p:spPr>
          <a:xfrm>
            <a:off x="0" y="0"/>
            <a:ext cx="12191365" cy="37763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 Teams &amp; Monitor Results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" y="2120265"/>
            <a:ext cx="5296535" cy="154051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6"/>
          <a:srcRect l="21" r="21"/>
          <a:stretch/>
        </p:blipFill>
        <p:spPr>
          <a:xfrm rot="16200000" flipH="1">
            <a:off x="10727055" y="2649220"/>
            <a:ext cx="1085215" cy="11684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90840" y="5766435"/>
            <a:ext cx="3734435" cy="48196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30910" y="2691130"/>
            <a:ext cx="4623435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Pilot Shifts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594360" y="4194175"/>
            <a:ext cx="10892155" cy="825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pilot shifts with super-users to measure response times, false-positive rates, and officer satisfaction before full-scale deployment.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Augments Officer Effectiveness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5" y="1628775"/>
            <a:ext cx="5315585" cy="454342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35" y="1623060"/>
            <a:ext cx="5497195" cy="45434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0975" y="5989955"/>
            <a:ext cx="3742055" cy="18859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827520" y="1623060"/>
            <a:ext cx="3742055" cy="18859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29700" y="2056981"/>
            <a:ext cx="207365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Extended Reach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49630" y="2632710"/>
            <a:ext cx="2560320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extends the reach of security officers by providing real-time alerts and automated incident management, enhancing their ability to respond to threats.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3634992" y="2056981"/>
            <a:ext cx="207365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Faster Reactions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3555365" y="2632710"/>
            <a:ext cx="256032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enable faster reaction times by providing instant notifications and actionable insights, improving overall security effectiveness.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6340284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Oversight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260465" y="2632710"/>
            <a:ext cx="256032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professionals maintain ethical oversight and critical incident command, ensuring that AI augments rather than replaces human judgment.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045577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Judgment and Empathy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965565" y="2632710"/>
            <a:ext cx="256032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AI to eliminate repetitive tasks, allowing security officers to focus on judgment and empathy, which are essential for professional security.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73325" y="2508250"/>
            <a:ext cx="7729855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020" y="1044575"/>
            <a:ext cx="2109470" cy="10287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70040"/>
            <a:ext cx="12191365" cy="2006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25" y="3793490"/>
            <a:ext cx="1062355" cy="10693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2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3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6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1-d2r9fk9e3tpg8rchv4dg.jpg"/>
          <p:cNvPicPr>
            <a:picLocks noChangeAspect="1"/>
          </p:cNvPicPr>
          <p:nvPr/>
        </p:nvPicPr>
        <p:blipFill>
          <a:blip r:embed="rId3">
            <a:alphaModFix amt="10000"/>
          </a:blip>
          <a:srcRect l="7686" t="13861" r="7687" b="350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6600" y="1150858"/>
            <a:ext cx="3098800" cy="129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80" y="2367915"/>
            <a:ext cx="3417570" cy="34175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g.png"/>
          <p:cNvPicPr>
            <a:picLocks noChangeAspect="1"/>
          </p:cNvPicPr>
          <p:nvPr/>
        </p:nvPicPr>
        <p:blipFill>
          <a:blip r:embed="rId5"/>
          <a:srcRect t="11" b="11"/>
          <a:stretch/>
        </p:blipFill>
        <p:spPr>
          <a:xfrm>
            <a:off x="6275070" y="2367915"/>
            <a:ext cx="3417570" cy="341757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810" y="623570"/>
            <a:ext cx="1095375" cy="61341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65" y="5080635"/>
            <a:ext cx="1095375" cy="77279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4029393" y="299815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2502535" y="3790950"/>
            <a:ext cx="30137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Roadmap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7450138" y="299815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6465570" y="3790950"/>
            <a:ext cx="309880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Security Landscape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2105" y="2537460"/>
            <a:ext cx="2646680" cy="178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Guards Your Shift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7-d2r9flpe3tpg8rchv4jg.jpg"/>
          <p:cNvPicPr>
            <a:picLocks noChangeAspect="1"/>
          </p:cNvPicPr>
          <p:nvPr/>
        </p:nvPicPr>
        <p:blipFill>
          <a:blip r:embed="rId4"/>
          <a:srcRect l="60580" t="12595" r="13859" b="-3827"/>
          <a:stretch/>
        </p:blipFill>
        <p:spPr>
          <a:xfrm>
            <a:off x="2978785" y="0"/>
            <a:ext cx="2023745" cy="68580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1009650"/>
            <a:ext cx="736600" cy="7366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2973705"/>
            <a:ext cx="736600" cy="7366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5126355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2105" y="1397000"/>
            <a:ext cx="2470785" cy="48196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2105" y="5126355"/>
            <a:ext cx="2470785" cy="48196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701223" y="115506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5471795" y="513080"/>
            <a:ext cx="61309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Surveillance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5369560" y="821055"/>
            <a:ext cx="633476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video surveillance systems can analyze live feeds in real time to detect unusual behavior, identify objects, and alert security personnel, enhancing traditional monitoring methods.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701223" y="311912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496560" y="2509520"/>
            <a:ext cx="61309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Cybersecurity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394325" y="2817495"/>
            <a:ext cx="630936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analyze network traffic to detect anomalies and unauthorized access attempts, providing faster and more accurate threat detection compared to traditional cybersecurity methods.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4701223" y="527177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5496560" y="4697095"/>
            <a:ext cx="61309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Incident Management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5394325" y="5005070"/>
            <a:ext cx="630936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automatically generate incident reports, track trends, and provide real-time alerts to security teams, improving efficiency and reducing human error in security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34125" y="2308860"/>
            <a:ext cx="5149215" cy="30518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2308860"/>
            <a:ext cx="5149215" cy="30518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4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Patrol Partnership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39115" y="3700780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436225" y="3700780"/>
            <a:ext cx="2359660" cy="2660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060" y="867410"/>
            <a:ext cx="3256280" cy="47752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205955" y="2687862"/>
            <a:ext cx="35934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Repetitive Tasks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1118870" y="3016885"/>
            <a:ext cx="450786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repetitive tasks such as video analytics and log correlation, freeing human security personnel to focus on strategic decision-making and complex incident management.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7349038" y="2687862"/>
            <a:ext cx="35934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Ethical Judgments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6812915" y="3016885"/>
            <a:ext cx="450786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professionals retain control over ethical judgments, de-escalation, and client relations, ensuring that AI augments rather than replaces human oversight and accountability.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AI Sentries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14-d2r9fnhe3tpg8rchv4m0.jpg"/>
          <p:cNvPicPr>
            <a:picLocks noChangeAspect="1"/>
          </p:cNvPicPr>
          <p:nvPr/>
        </p:nvPicPr>
        <p:blipFill>
          <a:blip r:embed="rId3">
            <a:alphaModFix amt="6000"/>
          </a:blip>
          <a:srcRect t="21875" b="21875"/>
          <a:stretch/>
        </p:blipFill>
        <p:spPr>
          <a:xfrm>
            <a:off x="0" y="752"/>
            <a:ext cx="12192001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1754505"/>
            <a:ext cx="5336540" cy="21323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190" y="1480185"/>
            <a:ext cx="3586480" cy="47244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63086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Video Analytics Spot Anomalies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3417530" y="195199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omic Book" pitchFamily="34" charset="0"/>
                <a:ea typeface="Comic Book" pitchFamily="34" charset="-122"/>
                <a:cs typeface="Comic Book" pitchFamily="34" charset="-120"/>
              </a:rPr>
              <a:t> 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35" y="1753870"/>
            <a:ext cx="5336540" cy="213233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770" y="1479550"/>
            <a:ext cx="3586480" cy="47244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" y="4316730"/>
            <a:ext cx="5336540" cy="213233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120" y="4042410"/>
            <a:ext cx="3586480" cy="47244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565" y="4316095"/>
            <a:ext cx="5336540" cy="2132330"/>
          </a:xfrm>
          <a:prstGeom prst="rect">
            <a:avLst/>
          </a:prstGeom>
        </p:spPr>
      </p:pic>
      <p:pic>
        <p:nvPicPr>
          <p:cNvPr id="12" name="Image 8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700" y="4041775"/>
            <a:ext cx="3586480" cy="47244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1758950" y="1576070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Alerts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57250" y="2032000"/>
            <a:ext cx="494411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video analytics can send real-time alerts to security personnel when unusual behavior or potential threats are detected, reducing response times.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1706880" y="4138295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Color-Coded Risk Levels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805180" y="4594225"/>
            <a:ext cx="494411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systems can color-code risk levels in video feeds, making it easier for security teams to prioritize and respond to incidents quickly and effectively.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7161530" y="1575435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Geo-Located Alerts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6259830" y="2031365"/>
            <a:ext cx="494411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push geo-located alerts to radios or mobile devices, ensuring that the nearest security personnel receive immediate notifications of potential threats.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7109460" y="4137660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False Positives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6207760" y="4593590"/>
            <a:ext cx="494411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are designed to minimize false positives, providing more accurate and reliable threat detection compared to traditional surveillance methods.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" y="4141470"/>
            <a:ext cx="6657340" cy="2343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7-d2r9fgpe3tpg8rchv4d0.png"/>
          <p:cNvPicPr>
            <a:picLocks noChangeAspect="1"/>
          </p:cNvPicPr>
          <p:nvPr/>
        </p:nvPicPr>
        <p:blipFill>
          <a:blip r:embed="rId5"/>
          <a:srcRect l="15305" r="15305"/>
          <a:stretch/>
        </p:blipFill>
        <p:spPr>
          <a:xfrm>
            <a:off x="7823655" y="998220"/>
            <a:ext cx="3564255" cy="513651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67410"/>
            <a:ext cx="807529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Facial Recognition Controls Access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92935" y="1213485"/>
            <a:ext cx="1282065" cy="37211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1080" y="998220"/>
            <a:ext cx="1477010" cy="148590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27075" y="4330065"/>
            <a:ext cx="63525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Facial Recognition for Access Control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621030" y="4636770"/>
            <a:ext cx="635254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Facial recognition technology can unlock turnstiles and access points for authorized personnel while triggering alarms for unauthorized individuals, enhancing physical security.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</Words>
  <Application>Microsoft Office PowerPoint</Application>
  <PresentationFormat>Widescreen</PresentationFormat>
  <Paragraphs>185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MiSans</vt:lpstr>
      <vt:lpstr>Comic Book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Securing the Future</dc:title>
  <dc:subject>AI Securing the Future</dc:subject>
  <dc:creator>Kimi</dc:creator>
  <cp:lastModifiedBy>Sean</cp:lastModifiedBy>
  <cp:revision>2</cp:revision>
  <dcterms:created xsi:type="dcterms:W3CDTF">2025-12-02T07:10:49Z</dcterms:created>
  <dcterms:modified xsi:type="dcterms:W3CDTF">2025-12-02T07:11:52Z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Securing the Future","ContentProducer":"001191110108MACG2KBH8F10000","ProduceID":"d4n90nsqdqeojeiqme9g","ReservedCode1":"","ContentPropagator":"001191110108MACG2KBH8F20000","PropagateID":"d4n90nsqdqeojeiqme9g","ReservedCode2":""}</vt:lpwstr>
  </property>
</Properties>
</file>